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>
      <p:cViewPr varScale="1">
        <p:scale>
          <a:sx n="108" d="100"/>
          <a:sy n="108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6F57B-DD63-40BB-B811-4A3638E4E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86E1B3-98D8-4D11-BC28-6FBD705D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4C447B-BAC7-4BBB-9C3D-146361AE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A76D00-B2B6-4D75-936B-4A4F5ED5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F68115-2B13-4812-8A48-A8E727E9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286B-FE75-4DE7-A5C9-E6D575754CE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1528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FFE2E-69A0-41C6-987C-B615D3E9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7CCCD3-1EB7-4A67-9CD4-D74A4994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29D26B-121F-402E-A580-9A2C9B65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470CA-85E0-4005-94D9-6D539A59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9F2F25-230E-4112-9A98-1F908B8C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ED31-34F8-49F5-9F63-E351F8074D4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4890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E45568F-B91D-403D-89DC-D9C5CAA05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D20AAC-C8BB-40F1-9330-9448390E8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73815C-8172-49C2-96EE-5072FE66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36E79-E295-4097-BED0-8A3E28FC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86CF80-7B40-4E6F-8DE1-F06BB9F4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268E-4B1A-4144-A366-EFEC6944A6B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0495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8A9B56-EAEE-4012-8D17-AFEEA0A54AB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0C57E2-1F8F-47C9-9F10-39408E18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85D986-142B-4365-AC16-B4C14A50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A3AE0C-3CA6-4139-B154-65A1266D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463A04-EBC3-4CDC-889B-FFD4D7A5B48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6464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0B3A1-8228-47EB-8A74-65C66E48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691D5-DEA1-486F-83C0-D097D67EA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DEAA4A-E0F9-4F6F-97A2-38E18CAD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9CC65-0E4B-49AC-8D0D-7DB5255C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8BB063-5880-4EEE-9058-4CD5458C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5E970-A522-4DDC-9BE8-A86B26804AF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2741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A8B6B-10E4-42FD-BE44-699CD2B8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338704-A086-4211-A91E-328CBC85F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950AB-01D3-460F-8CC2-13939343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422644-294F-49BC-AF70-70CFC0CD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6EAE0-54DF-4FE2-BD5F-E0531D5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2A52-947B-4769-9C88-339478F7749E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6374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ABD9B-BA1D-4D70-99A7-1342FBAF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0C1D45-3FC3-4185-967B-F597AC9D8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225AA2-2741-479F-8E0C-298B912CB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64CCC1-566C-4F43-9DD3-BFBE9E47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1E30C9-7CBE-41AA-977E-07F1C0B6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9EFA2E-01AA-4C0A-9CB2-9D6FCFBA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C760A-605C-43F4-94D6-9DA579B24CE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7088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E3CF6-F420-468E-AED9-6B8AF4CC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05842-1780-4AF2-B924-0CA99673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C19D8D-5F37-4B07-A2EB-BEAF7F5EE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C1B5E-2CCF-4BB5-A8B7-27538F890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EC1808-E092-4405-8C80-63B9C8BE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34712DE-8E9E-451B-9251-8F58FC93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2E0C2E-5C90-4CA0-B98C-BDB74139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715B6E-632A-4601-90BD-D78DC532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D2D1E-D1E0-4FF4-9C23-5E4C7230B370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172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F8E3A-F9C6-4C77-B927-883C5EDC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29944-FDDE-4CA3-89F7-C8953C4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895C68-B8FD-48DA-AA63-C6AD7C4E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F703AF-FC23-444D-B2F0-6A98B0F5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81F3-C29C-46E2-97D0-FD8B2E08E5E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270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11F391-0917-4D5B-960C-E57EA71F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F26D2F-ACBF-4327-9F3B-1CA19E31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43626D-807B-41D1-B6D0-25F9933C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5954-2946-4309-BE00-0AA135EAF2D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5979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5C421-57A3-4E81-B217-5B2692D5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B03B92-9691-4B1F-B3E8-6D885E76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738E6D-4F1E-42B3-BB37-F2489D945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E47AE6-A6DC-4539-A2BC-982B9E24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2FFCE2-0D6A-40DC-9331-1611C5A0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A95387-2493-49C8-B3A1-D1F10727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D460-4F8A-4619-855D-D02377D0709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2725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78435-33EC-4397-BB0E-E146BBCE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0C68FC-E1E2-43E3-B198-974FB12BE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207123-D294-43F7-8E8B-FB780DE16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55F888-95FD-4692-8009-049D54D9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3E60E4-6159-4A4A-83B9-D82FD178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36D98B-EB26-4E61-9985-4E281607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F720-AC9F-4889-8686-7EDE6020AF6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8528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E35B15-6B09-41FA-8E1B-F460C1304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C0FB3C-5F4F-4F92-8980-B510D7389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12D660-BDBC-4A2E-9724-2A5DAFA965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CH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6B1047-FCA2-4321-8DC0-FC6DA5F468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CH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9B8BDF-9613-42A5-8337-159308C97D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EEDBB5-05AA-4A96-B222-1AD1663BE6A0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F6D0EBC5-D092-4356-91AF-D04EEBC2255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50850"/>
            <a:ext cx="7345362" cy="6407150"/>
          </a:xfrm>
          <a:noFill/>
          <a:ln/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732413E4-E59C-4544-8633-C64F3729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0"/>
            <a:ext cx="385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/>
              <a:t>Robidog-Standorte / Tafers Zentrum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748E43DB-DE5A-4AAF-9B1D-1A5FBB98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0043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C157FDD9-DC52-4DB8-9F5F-76C5200B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70827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0B91C440-D405-4EB7-8343-5693F661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78130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A409BBB2-99C3-40E7-9C3B-FDC860E0E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625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F7A3FF42-E529-46A8-90EA-7E332C69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28453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id="{66D63DF7-F384-49E9-AD75-8434785D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789363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id="{8DD00F37-7C76-4BB8-90B9-B3D559F9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58152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41EE0C2D-F79B-4F33-8453-9D74CBAC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8152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7" name="Oval 15">
            <a:extLst>
              <a:ext uri="{FF2B5EF4-FFF2-40B4-BE49-F238E27FC236}">
                <a16:creationId xmlns:a16="http://schemas.microsoft.com/office/drawing/2014/main" id="{9B42D12B-B62B-4C7C-860A-FAE4EB48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09282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8" name="Oval 16">
            <a:extLst>
              <a:ext uri="{FF2B5EF4-FFF2-40B4-BE49-F238E27FC236}">
                <a16:creationId xmlns:a16="http://schemas.microsoft.com/office/drawing/2014/main" id="{E9819747-E0B5-4A78-A0B4-F269DE10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0872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09" name="Oval 17">
            <a:extLst>
              <a:ext uri="{FF2B5EF4-FFF2-40B4-BE49-F238E27FC236}">
                <a16:creationId xmlns:a16="http://schemas.microsoft.com/office/drawing/2014/main" id="{7D013E59-F41A-45A3-9256-FFE4E86FA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516563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10" name="Oval 18">
            <a:extLst>
              <a:ext uri="{FF2B5EF4-FFF2-40B4-BE49-F238E27FC236}">
                <a16:creationId xmlns:a16="http://schemas.microsoft.com/office/drawing/2014/main" id="{262B97A7-A10F-4E57-8AEB-49B1972F2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652462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11" name="Oval 19">
            <a:extLst>
              <a:ext uri="{FF2B5EF4-FFF2-40B4-BE49-F238E27FC236}">
                <a16:creationId xmlns:a16="http://schemas.microsoft.com/office/drawing/2014/main" id="{83644C2C-B02C-4955-80BC-1C7BA5882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59765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12" name="Oval 20">
            <a:extLst>
              <a:ext uri="{FF2B5EF4-FFF2-40B4-BE49-F238E27FC236}">
                <a16:creationId xmlns:a16="http://schemas.microsoft.com/office/drawing/2014/main" id="{23E31484-C4A8-4DFE-B23D-CE54A079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16585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13" name="Oval 21">
            <a:extLst>
              <a:ext uri="{FF2B5EF4-FFF2-40B4-BE49-F238E27FC236}">
                <a16:creationId xmlns:a16="http://schemas.microsoft.com/office/drawing/2014/main" id="{331E8295-004F-44BE-9C77-C99BD96E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07670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14" name="Oval 22">
            <a:extLst>
              <a:ext uri="{FF2B5EF4-FFF2-40B4-BE49-F238E27FC236}">
                <a16:creationId xmlns:a16="http://schemas.microsoft.com/office/drawing/2014/main" id="{62BB3089-CC2C-40FE-A881-AA073AD84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7323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8215" name="Oval 23">
            <a:extLst>
              <a:ext uri="{FF2B5EF4-FFF2-40B4-BE49-F238E27FC236}">
                <a16:creationId xmlns:a16="http://schemas.microsoft.com/office/drawing/2014/main" id="{2809C8EE-0C46-404C-A753-EA6E87F7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515778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ACE2786-1718-4E3E-8959-A3A141592BD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42913"/>
            <a:ext cx="7345362" cy="6407150"/>
          </a:xfrm>
          <a:noFill/>
          <a:ln/>
        </p:spPr>
      </p:pic>
      <p:sp>
        <p:nvSpPr>
          <p:cNvPr id="3079" name="Rectangle 7">
            <a:extLst>
              <a:ext uri="{FF2B5EF4-FFF2-40B4-BE49-F238E27FC236}">
                <a16:creationId xmlns:a16="http://schemas.microsoft.com/office/drawing/2014/main" id="{E627A8BB-9C12-4120-8E7C-1008F443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0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/>
              <a:t>Robidog-Standorte / Tafers West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7706D7C3-C8F1-4820-8A83-C5626984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98913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B3CA724A-CD17-42E7-9B6E-913D5304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86080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EC02496F-A6DB-4769-B238-58C12D9C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29260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83" name="Oval 11">
            <a:extLst>
              <a:ext uri="{FF2B5EF4-FFF2-40B4-BE49-F238E27FC236}">
                <a16:creationId xmlns:a16="http://schemas.microsoft.com/office/drawing/2014/main" id="{D907841D-DFC2-414C-A0B3-F20EB62B7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15778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84" name="Oval 12">
            <a:extLst>
              <a:ext uri="{FF2B5EF4-FFF2-40B4-BE49-F238E27FC236}">
                <a16:creationId xmlns:a16="http://schemas.microsoft.com/office/drawing/2014/main" id="{93985D56-8A5A-40D6-ADE0-D1C14188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565400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085" name="Oval 13">
            <a:extLst>
              <a:ext uri="{FF2B5EF4-FFF2-40B4-BE49-F238E27FC236}">
                <a16:creationId xmlns:a16="http://schemas.microsoft.com/office/drawing/2014/main" id="{739B2CD2-A2D5-4672-B6DD-9E4BBF33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76517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41A2C3FB-E01C-40A9-BE8B-76C2D278695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88938"/>
            <a:ext cx="7416800" cy="6469062"/>
          </a:xfrm>
          <a:noFill/>
          <a:ln/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92FD7A17-ADC2-486A-91BB-D4E1D1C0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0"/>
            <a:ext cx="335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/>
              <a:t>Robidog-Standorte / Tafers Ost</a:t>
            </a:r>
          </a:p>
        </p:txBody>
      </p:sp>
      <p:sp>
        <p:nvSpPr>
          <p:cNvPr id="5127" name="Oval 7">
            <a:extLst>
              <a:ext uri="{FF2B5EF4-FFF2-40B4-BE49-F238E27FC236}">
                <a16:creationId xmlns:a16="http://schemas.microsoft.com/office/drawing/2014/main" id="{717E7840-4BE7-422A-9EE4-84803D388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437063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128" name="Oval 8">
            <a:extLst>
              <a:ext uri="{FF2B5EF4-FFF2-40B4-BE49-F238E27FC236}">
                <a16:creationId xmlns:a16="http://schemas.microsoft.com/office/drawing/2014/main" id="{696CF0DD-1DC9-415A-BBB3-053D333D1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708275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id="{5959B6F1-7F1B-49AC-9F98-45195AF2B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589588"/>
            <a:ext cx="215900" cy="2159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Bildschirmpräsentation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Arial</vt:lpstr>
      <vt:lpstr>Standarddesign</vt:lpstr>
      <vt:lpstr>PowerPoint-Präsentation</vt:lpstr>
      <vt:lpstr>PowerPoint-Präsentation</vt:lpstr>
      <vt:lpstr>PowerPoint-Präsentation</vt:lpstr>
    </vt:vector>
  </TitlesOfParts>
  <Company>Etat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laupera</dc:creator>
  <cp:lastModifiedBy>Jean Loeffler</cp:lastModifiedBy>
  <cp:revision>7</cp:revision>
  <dcterms:created xsi:type="dcterms:W3CDTF">2006-02-15T16:24:22Z</dcterms:created>
  <dcterms:modified xsi:type="dcterms:W3CDTF">2020-12-23T13:40:31Z</dcterms:modified>
</cp:coreProperties>
</file>