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9144000" cy="6858000" type="screen4x3"/>
  <p:notesSz cx="7099300" cy="10234613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>
      <p:cViewPr varScale="1">
        <p:scale>
          <a:sx n="108" d="100"/>
          <a:sy n="108" d="100"/>
        </p:scale>
        <p:origin x="15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D317DE3-8BFC-4920-A4AC-F432FBF69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52AC5C-2DD2-41AF-BC87-8600E5D367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44892C-14D1-4218-8602-A85DAC812E79}" type="datetimeFigureOut">
              <a:rPr lang="de-CH"/>
              <a:pPr>
                <a:defRPr/>
              </a:pPr>
              <a:t>23.12.2020</a:t>
            </a:fld>
            <a:endParaRPr lang="de-CH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3D6395A6-0587-43AA-8052-49FD18AD12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9B218570-F8B0-48A0-8569-2C49E5446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3542F9-11CD-4CBB-9C46-D80C553E14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A336BE-A057-4ED3-85D4-423C5CE7F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E42906-2108-429A-B78E-DBCCCC6B0D5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D00437C6-B2ED-42EE-BE7C-242A36ED7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619B4189-6B93-4B08-890A-5E402C9EF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C53CACC8-607E-40FC-95B9-70AE4CC1D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F254FE-EC6B-45BF-9332-CF4C640C8698}" type="slidenum">
              <a:rPr lang="de-CH" altLang="de-DE" smtClean="0"/>
              <a:pPr/>
              <a:t>2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>
            <a:extLst>
              <a:ext uri="{FF2B5EF4-FFF2-40B4-BE49-F238E27FC236}">
                <a16:creationId xmlns:a16="http://schemas.microsoft.com/office/drawing/2014/main" id="{7506A557-2E49-4F91-A405-D9CD5348D2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>
            <a:extLst>
              <a:ext uri="{FF2B5EF4-FFF2-40B4-BE49-F238E27FC236}">
                <a16:creationId xmlns:a16="http://schemas.microsoft.com/office/drawing/2014/main" id="{E8FF82E7-2AAB-4213-AE15-EA81F0EB1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068AA198-9D87-4ED9-920A-FA307914A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E4C90A-E738-498A-A8DD-DB5FF1B83B1C}" type="slidenum">
              <a:rPr lang="de-CH" altLang="de-DE" smtClean="0"/>
              <a:pPr/>
              <a:t>3</a:t>
            </a:fld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FDBF23-1F3F-4CA1-9A18-051C952D5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6AE65-25BC-4BB1-9F20-51D8A3BD3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133A05-032A-4063-A849-2AA8ECB84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5011B-3E79-4D78-80A7-A84D78711BA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6731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D18D65-2306-4D16-B52A-963F913E9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E3C740-84CC-4373-9D72-E05E26699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BC7601-4C2B-4F0B-B3E8-73B09C14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BEAFE-BA14-4C10-9245-DF1F3899EC0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151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39BCCE-56B1-4992-9430-EB5B81AAA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BF6F4B-1259-495A-A13F-7B9F6AFDB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8DAA15-D8F2-43DA-9E84-D62C19178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0487-F125-48D8-B136-1FE74F04374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68230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54D58E-520C-4731-A10E-9A1072FDA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3BCC0A-DB0B-4722-8893-795627DFED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8A4B1C-4E25-4616-AE12-9708714B7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9758-3128-46FB-A546-94756550BF7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77146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648501-79E6-4F3B-A9D5-23D45C6BC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10E415-4276-4819-82C1-E8169A7CE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140D52-7100-45B4-A480-C75F89790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FE52B-C66B-43EE-A529-C1A67B5C816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889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2CF48A-1B0E-4012-84F8-548545194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CF51EC-B54D-4B44-BA70-15FADB41D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B8B9FF-52D1-4F0B-9E97-DD2C4C5C8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99EA7-FF75-4A3C-A89F-B8C2D9D723C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8787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66179-A9EF-4EA4-8467-BAC536239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AAEE1-3502-41CE-A6D8-E71F5B803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0035C-5B72-4EF1-B9FB-FE1494D6D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89B5F-FB82-4328-B13E-B85E6BBAB0B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7702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A4683E-780C-49CC-92AE-56AAF9455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E479EE-89F0-451E-8446-6ADECC789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ACA06C-6D8F-45B2-BDCA-D9A7B9183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8C4CC-01AB-44DF-8D21-31EFE66EB25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7434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6AFF93-C5A8-40E1-8705-3657A2439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549234-3102-4CFD-A1A0-D1D0AD7C2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273356-2FA1-49F8-B013-857D0806A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0C5CD-9329-45F4-9C3F-5CCDCFC010D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6071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50FD05-6DB5-4B3D-A74F-A602306FA8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610296-ECF9-4570-8DE5-D1F63D7DA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87A728-1867-414A-8A17-7C7161CB7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3118-A691-4B9C-BFEC-6695D1C78C4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920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1685E5-E1FE-42A7-A019-44BED6E6D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3BFEA-8AC8-43C3-A08B-F1DA4A9BD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0D2BB9-5F57-45C4-BB89-FCBBBFB255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2BB91-9C8D-4F4E-AE3E-D75DEF6CD0D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5953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5870A-3CE8-48C8-B59D-E1AE8E2DDF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6D0D9-A126-43A4-8730-BB6EC2ACE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D492E-13F7-421F-A057-F4B0B70BCB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B0048-AD96-46C5-98EA-621C00718AC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2611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370285-B6E9-4521-AA76-12EBAB81D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A516DE-3CF5-4097-A960-41A9F1368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4213EE-D3B4-4E41-AC1E-4D508ED10F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125331-653B-48C3-AD42-54D4271565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257780-DDD9-4DC3-9C1D-C5A4EA9E07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2564320-29AD-4485-88E9-6F912AA0B29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id="{634A5B7F-2BE5-4875-B8BC-D9B986E3D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0"/>
            <a:ext cx="33655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800"/>
              <a:t>Robidog-Standorte / St. Antoni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CH" altLang="de-DE" sz="1800"/>
          </a:p>
        </p:txBody>
      </p:sp>
      <p:sp>
        <p:nvSpPr>
          <p:cNvPr id="3075" name="Oval 8">
            <a:extLst>
              <a:ext uri="{FF2B5EF4-FFF2-40B4-BE49-F238E27FC236}">
                <a16:creationId xmlns:a16="http://schemas.microsoft.com/office/drawing/2014/main" id="{31D0244E-926E-46BF-ACAF-D1C76BBFA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708275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4" name="Inhaltsplatzhalter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669CC47-4B3B-41CB-979C-25DD0ADD6033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/>
          <a:srcRect l="21379" t="15537" r="13352" b="19305"/>
          <a:stretch/>
        </p:blipFill>
        <p:spPr>
          <a:xfrm>
            <a:off x="611188" y="403225"/>
            <a:ext cx="7777162" cy="5484813"/>
          </a:xfr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077" name="Oval 9">
            <a:extLst>
              <a:ext uri="{FF2B5EF4-FFF2-40B4-BE49-F238E27FC236}">
                <a16:creationId xmlns:a16="http://schemas.microsoft.com/office/drawing/2014/main" id="{F4906113-6123-44AA-99D9-8E9EF976F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5" y="2894013"/>
            <a:ext cx="142875" cy="142875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8" name="Oval 9">
            <a:extLst>
              <a:ext uri="{FF2B5EF4-FFF2-40B4-BE49-F238E27FC236}">
                <a16:creationId xmlns:a16="http://schemas.microsoft.com/office/drawing/2014/main" id="{7D7EC656-AD8E-441A-9F21-B612CCCA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3773488"/>
            <a:ext cx="142875" cy="142875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9" name="Oval 9">
            <a:extLst>
              <a:ext uri="{FF2B5EF4-FFF2-40B4-BE49-F238E27FC236}">
                <a16:creationId xmlns:a16="http://schemas.microsoft.com/office/drawing/2014/main" id="{6FBE7C9C-77C3-4CE1-89DE-2038CCEDC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289300"/>
            <a:ext cx="142875" cy="142875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80" name="Oval 9">
            <a:extLst>
              <a:ext uri="{FF2B5EF4-FFF2-40B4-BE49-F238E27FC236}">
                <a16:creationId xmlns:a16="http://schemas.microsoft.com/office/drawing/2014/main" id="{15CAC41C-6C0A-4065-82BE-19156DEE2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438" y="1200150"/>
            <a:ext cx="142875" cy="142875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id="{6B882CB6-8288-4732-8B12-2CE0C15DB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13" y="2828925"/>
            <a:ext cx="144462" cy="144463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82" name="Oval 9">
            <a:extLst>
              <a:ext uri="{FF2B5EF4-FFF2-40B4-BE49-F238E27FC236}">
                <a16:creationId xmlns:a16="http://schemas.microsoft.com/office/drawing/2014/main" id="{C0FD0B2F-C192-4328-89C0-161D1CD03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288" y="4295775"/>
            <a:ext cx="142875" cy="144463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83" name="Oval 9">
            <a:extLst>
              <a:ext uri="{FF2B5EF4-FFF2-40B4-BE49-F238E27FC236}">
                <a16:creationId xmlns:a16="http://schemas.microsoft.com/office/drawing/2014/main" id="{CC336F79-072C-440F-8AFE-B0BBEFEF0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4181475"/>
            <a:ext cx="144462" cy="142875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84" name="Oval 9">
            <a:extLst>
              <a:ext uri="{FF2B5EF4-FFF2-40B4-BE49-F238E27FC236}">
                <a16:creationId xmlns:a16="http://schemas.microsoft.com/office/drawing/2014/main" id="{12CF2F10-6AE2-4B65-B0C8-FB74AD7B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063" y="5357813"/>
            <a:ext cx="142875" cy="142875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85" name="Oval 9">
            <a:extLst>
              <a:ext uri="{FF2B5EF4-FFF2-40B4-BE49-F238E27FC236}">
                <a16:creationId xmlns:a16="http://schemas.microsoft.com/office/drawing/2014/main" id="{F44AE813-64C6-41DA-8C83-1CCA812D3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88" y="1987550"/>
            <a:ext cx="144462" cy="144463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86" name="Oval 9">
            <a:extLst>
              <a:ext uri="{FF2B5EF4-FFF2-40B4-BE49-F238E27FC236}">
                <a16:creationId xmlns:a16="http://schemas.microsoft.com/office/drawing/2014/main" id="{766569E5-EEFD-45D7-9B00-DDDDE3A6D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3003550"/>
            <a:ext cx="142875" cy="144463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87" name="Oval 9">
            <a:extLst>
              <a:ext uri="{FF2B5EF4-FFF2-40B4-BE49-F238E27FC236}">
                <a16:creationId xmlns:a16="http://schemas.microsoft.com/office/drawing/2014/main" id="{7F4D536A-9584-48E8-957C-2BFE197B4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5137150"/>
            <a:ext cx="144462" cy="144463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88" name="Oval 9">
            <a:extLst>
              <a:ext uri="{FF2B5EF4-FFF2-40B4-BE49-F238E27FC236}">
                <a16:creationId xmlns:a16="http://schemas.microsoft.com/office/drawing/2014/main" id="{76ADFA37-FB36-4CBA-944C-AE9911A9E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423988"/>
            <a:ext cx="144462" cy="142875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5B1EA6F6-FD9F-44F1-8B92-0CA19C779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0"/>
            <a:ext cx="43910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800"/>
              <a:t>Robidog-Standorte / Obermonten / Chutz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CH" altLang="de-DE" sz="1800"/>
          </a:p>
        </p:txBody>
      </p:sp>
      <p:pic>
        <p:nvPicPr>
          <p:cNvPr id="4099" name="Grafik 4">
            <a:extLst>
              <a:ext uri="{FF2B5EF4-FFF2-40B4-BE49-F238E27FC236}">
                <a16:creationId xmlns:a16="http://schemas.microsoft.com/office/drawing/2014/main" id="{5029136A-9B3B-43B2-98F4-DE0BB1A8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t="15602" r="22630" b="27711"/>
          <a:stretch>
            <a:fillRect/>
          </a:stretch>
        </p:blipFill>
        <p:spPr bwMode="auto">
          <a:xfrm>
            <a:off x="606425" y="415925"/>
            <a:ext cx="768508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val 9">
            <a:extLst>
              <a:ext uri="{FF2B5EF4-FFF2-40B4-BE49-F238E27FC236}">
                <a16:creationId xmlns:a16="http://schemas.microsoft.com/office/drawing/2014/main" id="{50F94F39-1A99-465A-9E60-5319F63B7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1071563"/>
            <a:ext cx="144462" cy="144462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01" name="Oval 9">
            <a:extLst>
              <a:ext uri="{FF2B5EF4-FFF2-40B4-BE49-F238E27FC236}">
                <a16:creationId xmlns:a16="http://schemas.microsoft.com/office/drawing/2014/main" id="{AE862E5C-AD6A-4A90-9184-BE2944C32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4414838"/>
            <a:ext cx="144462" cy="142875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625E032B-4C92-4F32-BD83-38FAC9E66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0"/>
            <a:ext cx="3865562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800"/>
              <a:t>Robidog-Standorte / St. Antoni Nord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CH" altLang="de-DE" sz="1800"/>
          </a:p>
        </p:txBody>
      </p:sp>
      <p:pic>
        <p:nvPicPr>
          <p:cNvPr id="6147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04607BE2-7040-4F52-8D75-EFBDA3E0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1027" r="19289" b="18797"/>
          <a:stretch>
            <a:fillRect/>
          </a:stretch>
        </p:blipFill>
        <p:spPr bwMode="auto">
          <a:xfrm>
            <a:off x="611188" y="396875"/>
            <a:ext cx="777716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Oval 9">
            <a:extLst>
              <a:ext uri="{FF2B5EF4-FFF2-40B4-BE49-F238E27FC236}">
                <a16:creationId xmlns:a16="http://schemas.microsoft.com/office/drawing/2014/main" id="{C644599C-79D6-4E31-8781-67ED9C392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63" y="4948238"/>
            <a:ext cx="142875" cy="144462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6149" name="Oval 9">
            <a:extLst>
              <a:ext uri="{FF2B5EF4-FFF2-40B4-BE49-F238E27FC236}">
                <a16:creationId xmlns:a16="http://schemas.microsoft.com/office/drawing/2014/main" id="{997F8D9B-0F9D-42E5-899C-5444F660F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888" y="2171700"/>
            <a:ext cx="142875" cy="144463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6150" name="Oval 9">
            <a:extLst>
              <a:ext uri="{FF2B5EF4-FFF2-40B4-BE49-F238E27FC236}">
                <a16:creationId xmlns:a16="http://schemas.microsoft.com/office/drawing/2014/main" id="{9A6759FC-8E8C-461A-90BF-85AACD59A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2363788"/>
            <a:ext cx="144463" cy="142875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6151" name="Oval 9">
            <a:extLst>
              <a:ext uri="{FF2B5EF4-FFF2-40B4-BE49-F238E27FC236}">
                <a16:creationId xmlns:a16="http://schemas.microsoft.com/office/drawing/2014/main" id="{61755FE6-131C-4121-A868-69C02F4BF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4686300"/>
            <a:ext cx="144463" cy="144463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Bildschirmpräsentation (4:3)</PresentationFormat>
  <Paragraphs>5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Standarddesign</vt:lpstr>
      <vt:lpstr>PowerPoint-Präsentation</vt:lpstr>
      <vt:lpstr>PowerPoint-Präsentation</vt:lpstr>
      <vt:lpstr>PowerPoint-Präsentation</vt:lpstr>
    </vt:vector>
  </TitlesOfParts>
  <Company>Etat de Fribourg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laupera</dc:creator>
  <cp:lastModifiedBy>Jean Loeffler</cp:lastModifiedBy>
  <cp:revision>14</cp:revision>
  <dcterms:created xsi:type="dcterms:W3CDTF">2006-02-15T16:24:22Z</dcterms:created>
  <dcterms:modified xsi:type="dcterms:W3CDTF">2020-12-23T13:40:05Z</dcterms:modified>
</cp:coreProperties>
</file>