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>
        <p:scale>
          <a:sx n="70" d="100"/>
          <a:sy n="70" d="100"/>
        </p:scale>
        <p:origin x="30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87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79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78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31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7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418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807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679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938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50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01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396A-EFAE-42DC-8122-CBF6817CC30E}" type="datetimeFigureOut">
              <a:rPr lang="de-CH" smtClean="0"/>
              <a:t>26.11.2020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A288-AA0B-4235-9ACE-A7E886A817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03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392B5-5BE7-45BC-9462-E4A37C317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1A98D4-ECB1-4ED0-9E9C-84CBCC431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4AC6BDB-728A-494D-AB7B-F964589A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18" y="0"/>
            <a:ext cx="8834636" cy="12192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1BA5022-5CE3-450E-8ADE-5B916E54F4DD}"/>
              </a:ext>
            </a:extLst>
          </p:cNvPr>
          <p:cNvSpPr/>
          <p:nvPr/>
        </p:nvSpPr>
        <p:spPr>
          <a:xfrm>
            <a:off x="350379" y="214196"/>
            <a:ext cx="61572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Robidog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Standorte</a:t>
            </a:r>
          </a:p>
          <a:p>
            <a:pPr algn="ctr"/>
            <a:r>
              <a:rPr lang="de-DE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Alterswil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unterer Teil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7DC893A-9E36-4415-A9B2-5CC83A4D3109}"/>
              </a:ext>
            </a:extLst>
          </p:cNvPr>
          <p:cNvSpPr/>
          <p:nvPr/>
        </p:nvSpPr>
        <p:spPr>
          <a:xfrm>
            <a:off x="1430594" y="32372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585C6D7-17A1-4ACB-9640-5090BC91F2BB}"/>
              </a:ext>
            </a:extLst>
          </p:cNvPr>
          <p:cNvSpPr/>
          <p:nvPr/>
        </p:nvSpPr>
        <p:spPr>
          <a:xfrm>
            <a:off x="57124" y="609600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4158F9A-6731-4304-A14A-F6BC25E7D6C6}"/>
              </a:ext>
            </a:extLst>
          </p:cNvPr>
          <p:cNvSpPr/>
          <p:nvPr/>
        </p:nvSpPr>
        <p:spPr>
          <a:xfrm>
            <a:off x="3164962" y="360845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83BD19A-321B-44A8-8358-7E50520D2A07}"/>
              </a:ext>
            </a:extLst>
          </p:cNvPr>
          <p:cNvSpPr/>
          <p:nvPr/>
        </p:nvSpPr>
        <p:spPr>
          <a:xfrm>
            <a:off x="4432781" y="532505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A29A8E-38E4-4F9A-8CD1-0E7454E8AF3B}"/>
              </a:ext>
            </a:extLst>
          </p:cNvPr>
          <p:cNvSpPr/>
          <p:nvPr/>
        </p:nvSpPr>
        <p:spPr>
          <a:xfrm>
            <a:off x="3492756" y="640362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66CEF14-376E-4F48-B59A-E61F1DC88BA9}"/>
              </a:ext>
            </a:extLst>
          </p:cNvPr>
          <p:cNvSpPr/>
          <p:nvPr/>
        </p:nvSpPr>
        <p:spPr>
          <a:xfrm>
            <a:off x="6112131" y="404562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04C3C5D-9DEB-471A-B09A-AF554BC8F556}"/>
              </a:ext>
            </a:extLst>
          </p:cNvPr>
          <p:cNvSpPr/>
          <p:nvPr/>
        </p:nvSpPr>
        <p:spPr>
          <a:xfrm>
            <a:off x="6112131" y="221809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74BEF21-34B2-4C51-9D46-4923305FCF2A}"/>
              </a:ext>
            </a:extLst>
          </p:cNvPr>
          <p:cNvSpPr/>
          <p:nvPr/>
        </p:nvSpPr>
        <p:spPr>
          <a:xfrm>
            <a:off x="549531" y="346445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651A9ED-378F-43EF-ADA5-E8564CD254EC}"/>
              </a:ext>
            </a:extLst>
          </p:cNvPr>
          <p:cNvSpPr/>
          <p:nvPr/>
        </p:nvSpPr>
        <p:spPr>
          <a:xfrm>
            <a:off x="1358594" y="455122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9C29855-8DD5-4C90-81B0-892A3185C5D7}"/>
              </a:ext>
            </a:extLst>
          </p:cNvPr>
          <p:cNvSpPr/>
          <p:nvPr/>
        </p:nvSpPr>
        <p:spPr>
          <a:xfrm>
            <a:off x="6049656" y="492668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62A70B3-2918-4F38-AA94-9E3ECFB3FA4E}"/>
              </a:ext>
            </a:extLst>
          </p:cNvPr>
          <p:cNvSpPr/>
          <p:nvPr/>
        </p:nvSpPr>
        <p:spPr>
          <a:xfrm>
            <a:off x="4113131" y="1019668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56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392B5-5BE7-45BC-9462-E4A37C317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1A98D4-ECB1-4ED0-9E9C-84CBCC431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873EFF9-57DA-46C9-9001-421916971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680" y="0"/>
            <a:ext cx="8849360" cy="12192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ECB832-8445-4774-86CF-28246AA29DB9}"/>
              </a:ext>
            </a:extLst>
          </p:cNvPr>
          <p:cNvSpPr/>
          <p:nvPr/>
        </p:nvSpPr>
        <p:spPr>
          <a:xfrm>
            <a:off x="1273875" y="373223"/>
            <a:ext cx="6563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Robidog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Standorte</a:t>
            </a:r>
          </a:p>
          <a:p>
            <a:pPr algn="ctr"/>
            <a:r>
              <a:rPr lang="de-DE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Alterswil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mittlerer Teil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3B26182-911E-49C6-9190-D1B92DCFC76E}"/>
              </a:ext>
            </a:extLst>
          </p:cNvPr>
          <p:cNvSpPr/>
          <p:nvPr/>
        </p:nvSpPr>
        <p:spPr>
          <a:xfrm>
            <a:off x="1893563" y="640362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02DADEE-79C5-4100-B98D-5E3D3AACED90}"/>
              </a:ext>
            </a:extLst>
          </p:cNvPr>
          <p:cNvSpPr/>
          <p:nvPr/>
        </p:nvSpPr>
        <p:spPr>
          <a:xfrm>
            <a:off x="1821563" y="761223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B4B7122-5576-4FD0-88C7-3B53840CF9CF}"/>
              </a:ext>
            </a:extLst>
          </p:cNvPr>
          <p:cNvSpPr/>
          <p:nvPr/>
        </p:nvSpPr>
        <p:spPr>
          <a:xfrm>
            <a:off x="3196800" y="661398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22ADA4-1785-494E-92A5-C84537DD0016}"/>
              </a:ext>
            </a:extLst>
          </p:cNvPr>
          <p:cNvSpPr/>
          <p:nvPr/>
        </p:nvSpPr>
        <p:spPr>
          <a:xfrm>
            <a:off x="2867307" y="751833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7B3A66-C500-4734-8CB1-A97BA5F94F40}"/>
              </a:ext>
            </a:extLst>
          </p:cNvPr>
          <p:cNvSpPr/>
          <p:nvPr/>
        </p:nvSpPr>
        <p:spPr>
          <a:xfrm>
            <a:off x="3403837" y="733788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23F87F7-31DD-4302-AD1F-AB4BFDA70938}"/>
              </a:ext>
            </a:extLst>
          </p:cNvPr>
          <p:cNvSpPr/>
          <p:nvPr/>
        </p:nvSpPr>
        <p:spPr>
          <a:xfrm>
            <a:off x="3806400" y="609593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2D47530-0E7D-45A5-9EC4-BB0122C64B48}"/>
              </a:ext>
            </a:extLst>
          </p:cNvPr>
          <p:cNvSpPr/>
          <p:nvPr/>
        </p:nvSpPr>
        <p:spPr>
          <a:xfrm>
            <a:off x="4555446" y="567101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76678C8-10B7-4850-8174-47002CDB1008}"/>
              </a:ext>
            </a:extLst>
          </p:cNvPr>
          <p:cNvSpPr/>
          <p:nvPr/>
        </p:nvSpPr>
        <p:spPr>
          <a:xfrm>
            <a:off x="4839863" y="668598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B4FE496-FDB0-4929-B349-F34D723FC979}"/>
              </a:ext>
            </a:extLst>
          </p:cNvPr>
          <p:cNvSpPr/>
          <p:nvPr/>
        </p:nvSpPr>
        <p:spPr>
          <a:xfrm>
            <a:off x="4166962" y="761223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C5ECACE-0B30-41A6-B5BF-BD1D91C3EE7E}"/>
              </a:ext>
            </a:extLst>
          </p:cNvPr>
          <p:cNvSpPr/>
          <p:nvPr/>
        </p:nvSpPr>
        <p:spPr>
          <a:xfrm>
            <a:off x="6783215" y="661398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B175A4B-0E50-4F2C-96EB-2C77DEB7B96F}"/>
              </a:ext>
            </a:extLst>
          </p:cNvPr>
          <p:cNvSpPr/>
          <p:nvPr/>
        </p:nvSpPr>
        <p:spPr>
          <a:xfrm>
            <a:off x="239288" y="434703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8230CD5-F567-4C2E-A890-A6CD0F2B3B5D}"/>
              </a:ext>
            </a:extLst>
          </p:cNvPr>
          <p:cNvSpPr/>
          <p:nvPr/>
        </p:nvSpPr>
        <p:spPr>
          <a:xfrm>
            <a:off x="-145800" y="768423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E2EEEEF-BC47-4D89-B1D8-07922C9CBE66}"/>
              </a:ext>
            </a:extLst>
          </p:cNvPr>
          <p:cNvSpPr/>
          <p:nvPr/>
        </p:nvSpPr>
        <p:spPr>
          <a:xfrm>
            <a:off x="4983863" y="899996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E21E43B-F263-4371-AD4A-FF17890652FB}"/>
              </a:ext>
            </a:extLst>
          </p:cNvPr>
          <p:cNvSpPr/>
          <p:nvPr/>
        </p:nvSpPr>
        <p:spPr>
          <a:xfrm>
            <a:off x="5127863" y="1159631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8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392B5-5BE7-45BC-9462-E4A37C317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1A98D4-ECB1-4ED0-9E9C-84CBCC431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83B2842-4BFA-4EBB-82C0-81673379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141" y="0"/>
            <a:ext cx="8844281" cy="12192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794047B-CFAA-4D3C-B6DB-4E7DF1425C52}"/>
              </a:ext>
            </a:extLst>
          </p:cNvPr>
          <p:cNvSpPr/>
          <p:nvPr/>
        </p:nvSpPr>
        <p:spPr>
          <a:xfrm>
            <a:off x="1761879" y="10437674"/>
            <a:ext cx="5931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Robidog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Standorte</a:t>
            </a:r>
          </a:p>
          <a:p>
            <a:pPr algn="ctr"/>
            <a:r>
              <a:rPr lang="de-DE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Alterswil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oberer Teil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E6D4D54-CA50-4009-8352-F04A6A3DF7D1}"/>
              </a:ext>
            </a:extLst>
          </p:cNvPr>
          <p:cNvSpPr/>
          <p:nvPr/>
        </p:nvSpPr>
        <p:spPr>
          <a:xfrm>
            <a:off x="1795237" y="685023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BB6DB0-07C5-4864-98DE-386CA392E1E5}"/>
              </a:ext>
            </a:extLst>
          </p:cNvPr>
          <p:cNvSpPr/>
          <p:nvPr/>
        </p:nvSpPr>
        <p:spPr>
          <a:xfrm>
            <a:off x="4286025" y="844567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AAC7B9-AF86-46E9-86A1-C682368F6294}"/>
              </a:ext>
            </a:extLst>
          </p:cNvPr>
          <p:cNvSpPr/>
          <p:nvPr/>
        </p:nvSpPr>
        <p:spPr>
          <a:xfrm>
            <a:off x="4019325" y="1036567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ED081EA-D9EE-4126-8425-05A797F9A6A5}"/>
              </a:ext>
            </a:extLst>
          </p:cNvPr>
          <p:cNvSpPr/>
          <p:nvPr/>
        </p:nvSpPr>
        <p:spPr>
          <a:xfrm>
            <a:off x="1828800" y="229252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1ACD92C-00FB-4190-8E9C-960273EE66C7}"/>
              </a:ext>
            </a:extLst>
          </p:cNvPr>
          <p:cNvSpPr/>
          <p:nvPr/>
        </p:nvSpPr>
        <p:spPr>
          <a:xfrm>
            <a:off x="6062662" y="161625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840BCA6-1D9D-485E-99B6-B27C5F354BC9}"/>
              </a:ext>
            </a:extLst>
          </p:cNvPr>
          <p:cNvSpPr/>
          <p:nvPr/>
        </p:nvSpPr>
        <p:spPr>
          <a:xfrm>
            <a:off x="1767787" y="53131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B04CA69-0264-475F-AD97-CD1E0EDC80A8}"/>
              </a:ext>
            </a:extLst>
          </p:cNvPr>
          <p:cNvSpPr/>
          <p:nvPr/>
        </p:nvSpPr>
        <p:spPr>
          <a:xfrm>
            <a:off x="2685825" y="51691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248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Office PowerPoint</Application>
  <PresentationFormat>Breitbild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Baeriswyl</dc:creator>
  <cp:lastModifiedBy>Daniel Baeriswyl</cp:lastModifiedBy>
  <cp:revision>10</cp:revision>
  <dcterms:created xsi:type="dcterms:W3CDTF">2020-11-17T14:03:13Z</dcterms:created>
  <dcterms:modified xsi:type="dcterms:W3CDTF">2020-11-26T09:28:22Z</dcterms:modified>
</cp:coreProperties>
</file>